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60" r:id="rId4"/>
    <p:sldId id="351" r:id="rId5"/>
    <p:sldId id="307" r:id="rId6"/>
    <p:sldId id="348" r:id="rId7"/>
    <p:sldId id="350" r:id="rId8"/>
    <p:sldId id="352" r:id="rId9"/>
    <p:sldId id="268" r:id="rId10"/>
    <p:sldId id="345" r:id="rId11"/>
    <p:sldId id="347" r:id="rId12"/>
    <p:sldId id="346" r:id="rId13"/>
    <p:sldId id="272" r:id="rId14"/>
    <p:sldId id="271" r:id="rId15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 autoAdjust="0"/>
    <p:restoredTop sz="92509" autoAdjust="0"/>
  </p:normalViewPr>
  <p:slideViewPr>
    <p:cSldViewPr showGuides="1">
      <p:cViewPr varScale="1">
        <p:scale>
          <a:sx n="80" d="100"/>
          <a:sy n="80" d="100"/>
        </p:scale>
        <p:origin x="600" y="53"/>
      </p:cViewPr>
      <p:guideLst>
        <p:guide orient="horz" pos="2832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49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5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362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6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5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6890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Shunan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Yin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9023" y="1498633"/>
            <a:ext cx="10729977" cy="10554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Temporal Graph Contrastive Learning for Sequential Recommendation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 2024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84269" y="5323075"/>
            <a:ext cx="4740910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N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one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12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altLang="zh-CN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19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A3CB072-19E5-4F8E-9572-A545772072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2663079"/>
            <a:ext cx="12192000" cy="22232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BAA6A14-D2C7-4C5D-9BD5-64EBE080C1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13" y="1305101"/>
            <a:ext cx="12192000" cy="55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8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2756D5C-5C04-46F0-B526-CBE4CE87E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1754146"/>
            <a:ext cx="82200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66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B5C1297-E192-4F86-97FC-8DA86CC4BC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" y="2119094"/>
            <a:ext cx="12192000" cy="38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6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C5D749-4036-4B57-AA8B-F2A661DA67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8812" y="2089278"/>
            <a:ext cx="8362950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527303" y="1835529"/>
            <a:ext cx="10631805" cy="40413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14350" indent="-514350">
              <a:buAutoNum type="romanLcParenBoth"/>
            </a:pPr>
            <a:endParaRPr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BADAE1-16A8-4F15-A05D-02CFE460A41F}"/>
              </a:ext>
            </a:extLst>
          </p:cNvPr>
          <p:cNvSpPr txBox="1"/>
          <p:nvPr/>
        </p:nvSpPr>
        <p:spPr>
          <a:xfrm>
            <a:off x="386333" y="2152292"/>
            <a:ext cx="112497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(</a:t>
            </a:r>
            <a:r>
              <a:rPr lang="en-US" altLang="zh-CN" dirty="0" err="1"/>
              <a:t>i</a:t>
            </a:r>
            <a:r>
              <a:rPr lang="en-US" altLang="zh-CN" dirty="0"/>
              <a:t>). The multifaceted nature of temporal data, whether expressed in absolute or relative terms, poses integration complexities. Hence, it’s difficult to appropriately and effectively exploit multi-type temporal information in sequential</a:t>
            </a:r>
          </a:p>
          <a:p>
            <a:pPr algn="just"/>
            <a:r>
              <a:rPr lang="en-US" altLang="zh-CN" dirty="0"/>
              <a:t>Recommendations.</a:t>
            </a:r>
          </a:p>
          <a:p>
            <a:pPr algn="just"/>
            <a:endParaRPr lang="en-US" altLang="zh-CN" dirty="0"/>
          </a:p>
          <a:p>
            <a:pPr algn="just"/>
            <a:r>
              <a:rPr lang="en-US" altLang="zh-CN" dirty="0"/>
              <a:t>(ii). Diverse changes at which user interests evolve complicate the deciphering of global interest transition patterns. Learning global transition patterns of user interests is important and difficult.</a:t>
            </a:r>
          </a:p>
          <a:p>
            <a:pPr algn="just"/>
            <a:endParaRPr lang="en-US" altLang="zh-CN" dirty="0"/>
          </a:p>
          <a:p>
            <a:pPr algn="just"/>
            <a:r>
              <a:rPr lang="en-US" altLang="zh-CN" dirty="0"/>
              <a:t>(iii). Unpredictable and diverse user behaviors tend to introduce noisy information, requiring robust and accurate temporal integration in SR.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C4ED7EE-AE11-4B12-90AA-F0D81650EE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01510"/>
            <a:ext cx="12192000" cy="52610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A9A869C-DCE5-47A2-A22E-5928049C49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714" y="2209800"/>
            <a:ext cx="80962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8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D609838-3C68-435D-937D-D7321341B6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375" y="999357"/>
            <a:ext cx="3962400" cy="7429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B65DD78-028B-459A-BAA7-C29C3F5382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9621" y="1635464"/>
            <a:ext cx="6299709" cy="72754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FC0BA49-530B-446E-9914-9A9240C8E6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4241" y="4424762"/>
            <a:ext cx="5674740" cy="101047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47321AF-313C-418C-9EE7-B4E24DC9B8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7095" y="5435232"/>
            <a:ext cx="5575841" cy="11293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3333887-672F-4CC3-80C3-1E408092B5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0177" y="2261810"/>
            <a:ext cx="6641717" cy="21629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BAD8E61-6456-41C9-AF60-CE6810AEB9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3375" y="2514600"/>
            <a:ext cx="4639098" cy="27110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D482DB6-208C-48EC-8A0F-A999E445F1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932" y="1179166"/>
            <a:ext cx="5300570" cy="51748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633832D-45F8-49A2-B428-BB01D4586F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4400" y="1899688"/>
            <a:ext cx="6674739" cy="88018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251922F-B82F-4C81-A40B-90E9833399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5350" y="2938314"/>
            <a:ext cx="7119157" cy="233903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8BAD49C-0CBD-44D5-A801-D432C443A1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4989" y="5668899"/>
            <a:ext cx="6031611" cy="59285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AB4F1EF-7877-42E2-8353-D7C233C172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872" y="2144649"/>
            <a:ext cx="36861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1E3F6C9-8ED1-4731-A1AE-249E5744D8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1227846"/>
            <a:ext cx="4729209" cy="5453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B1BEAA9-E436-4AE9-ADBB-687CC46401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2186823"/>
            <a:ext cx="4819650" cy="3962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43E8A02-5635-4C6C-B241-734EAD2902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0218" y="2186823"/>
            <a:ext cx="6400800" cy="56217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20DC53B-20F2-40B0-8394-DDA419B3C7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0218" y="3363819"/>
            <a:ext cx="5410200" cy="68857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E7F97DF-4F82-426C-9344-BAFD628E39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0218" y="4400102"/>
            <a:ext cx="563880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4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4275FF4-262B-4585-9887-0253210BC1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864" y="1024702"/>
            <a:ext cx="4547830" cy="6035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E794F70-C647-435A-AC0F-D04B59761C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1759770"/>
            <a:ext cx="5606414" cy="4212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3709754-137F-4E22-A5F3-912B728680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403" y="2350355"/>
            <a:ext cx="5261810" cy="5385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317CD9C-2E66-4865-9899-7A70ABC9E8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864" y="3019936"/>
            <a:ext cx="4737736" cy="5445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C2056E0-8D23-4553-822E-B543883BA1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497" y="3764779"/>
            <a:ext cx="5652028" cy="107893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AED16EC-1F17-4A5D-8DA9-8E9D2B8639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572" y="4961760"/>
            <a:ext cx="5857875" cy="174307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A57C944-2CA1-4035-9457-6942025D10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1800" y="3977664"/>
            <a:ext cx="4495800" cy="81502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3F37FAC-C5D6-47F9-94E3-97C460F7A2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40030" y="4959098"/>
            <a:ext cx="5668505" cy="5334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D08A9ED-A9AB-44D0-A7CF-3329B74662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14463" y="5658904"/>
            <a:ext cx="5392675" cy="108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3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6E84AB1-6B5F-4B50-BCCF-6D70ECD5E5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4114" y="2100044"/>
            <a:ext cx="7600950" cy="33051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BkZTM0OGMzMWQ4M2VlY2NjNzYwNTY2N2VlMTRm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宽屏</PresentationFormat>
  <Paragraphs>133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Noto Sans Mono CJK HK</vt:lpstr>
      <vt:lpstr>宋体</vt:lpstr>
      <vt:lpstr>Arial</vt:lpstr>
      <vt:lpstr>Calibri</vt:lpstr>
      <vt:lpstr>Cambria Math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857056609@qq.com</cp:lastModifiedBy>
  <cp:revision>115</cp:revision>
  <dcterms:created xsi:type="dcterms:W3CDTF">2023-09-17T03:47:00Z</dcterms:created>
  <dcterms:modified xsi:type="dcterms:W3CDTF">2024-12-19T07:45:27Z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2052-12.1.0.17147</vt:lpwstr>
  </property>
</Properties>
</file>